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2" r:id="rId4"/>
    <p:sldId id="263" r:id="rId5"/>
    <p:sldId id="258" r:id="rId6"/>
    <p:sldId id="259" r:id="rId7"/>
    <p:sldId id="260"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C226"/>
    <a:srgbClr val="2C3C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9" d="100"/>
          <a:sy n="99" d="100"/>
        </p:scale>
        <p:origin x="-18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308530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62065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6802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913380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4780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2791007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640833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426015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lgn="r">
              <a:defRPr sz="44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0" indent="0">
              <a:buNone/>
              <a:defRPr sz="4000"/>
            </a:lvl1pPr>
            <a:lvl2pPr marL="457200" indent="0">
              <a:buNone/>
              <a:defRPr sz="3600"/>
            </a:lvl2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pic>
        <p:nvPicPr>
          <p:cNvPr id="7" name="Picture 6">
            <a:extLst>
              <a:ext uri="{FF2B5EF4-FFF2-40B4-BE49-F238E27FC236}">
                <a16:creationId xmlns:a16="http://schemas.microsoft.com/office/drawing/2014/main" xmlns="" id="{CF19BE5A-F2E1-4FCB-98E6-78EE987783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4755" y="218615"/>
            <a:ext cx="1100287" cy="1051385"/>
          </a:xfrm>
          <a:prstGeom prst="rect">
            <a:avLst/>
          </a:prstGeom>
        </p:spPr>
      </p:pic>
    </p:spTree>
    <p:extLst>
      <p:ext uri="{BB962C8B-B14F-4D97-AF65-F5344CB8AC3E}">
        <p14:creationId xmlns:p14="http://schemas.microsoft.com/office/powerpoint/2010/main" val="271310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C8DB5-E892-4090-B1F6-40921A682FC0}" type="datetimeFigureOut">
              <a:rPr lang="en-AU" smtClean="0"/>
              <a:t>25/03/2022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337353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C8DB5-E892-4090-B1F6-40921A682FC0}" type="datetimeFigureOut">
              <a:rPr lang="en-AU" smtClean="0"/>
              <a:t>25/03/2022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122853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C8DB5-E892-4090-B1F6-40921A682FC0}" type="datetimeFigureOut">
              <a:rPr lang="en-AU" smtClean="0"/>
              <a:t>25/03/2022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80276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C8DB5-E892-4090-B1F6-40921A682FC0}" type="datetimeFigureOut">
              <a:rPr lang="en-AU" smtClean="0"/>
              <a:t>25/03/2022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259745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C8DB5-E892-4090-B1F6-40921A682FC0}" type="datetimeFigureOut">
              <a:rPr lang="en-AU" smtClean="0"/>
              <a:t>25/03/2022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191219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C8DB5-E892-4090-B1F6-40921A682FC0}" type="datetimeFigureOut">
              <a:rPr lang="en-AU" smtClean="0"/>
              <a:t>25/03/2022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18176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C8DB5-E892-4090-B1F6-40921A682FC0}" type="datetimeFigureOut">
              <a:rPr lang="en-AU" smtClean="0"/>
              <a:t>25/03/2022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E633059-6A2C-4BB3-A259-9682112CEE6C}" type="slidenum">
              <a:rPr lang="en-AU" smtClean="0"/>
              <a:t>‹#›</a:t>
            </a:fld>
            <a:endParaRPr lang="en-AU"/>
          </a:p>
        </p:txBody>
      </p:sp>
    </p:spTree>
    <p:extLst>
      <p:ext uri="{BB962C8B-B14F-4D97-AF65-F5344CB8AC3E}">
        <p14:creationId xmlns:p14="http://schemas.microsoft.com/office/powerpoint/2010/main" val="205630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C8DB5-E892-4090-B1F6-40921A682FC0}" type="datetimeFigureOut">
              <a:rPr lang="en-AU" smtClean="0"/>
              <a:t>25/03/2022</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E633059-6A2C-4BB3-A259-9682112CEE6C}" type="slidenum">
              <a:rPr lang="en-AU" smtClean="0"/>
              <a:t>‹#›</a:t>
            </a:fld>
            <a:endParaRPr lang="en-AU"/>
          </a:p>
        </p:txBody>
      </p:sp>
    </p:spTree>
    <p:extLst>
      <p:ext uri="{BB962C8B-B14F-4D97-AF65-F5344CB8AC3E}">
        <p14:creationId xmlns:p14="http://schemas.microsoft.com/office/powerpoint/2010/main" val="368363585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9573D5-911B-4627-8B8D-C0D30A716CE8}"/>
              </a:ext>
            </a:extLst>
          </p:cNvPr>
          <p:cNvSpPr>
            <a:spLocks noGrp="1"/>
          </p:cNvSpPr>
          <p:nvPr>
            <p:ph type="ctrTitle"/>
          </p:nvPr>
        </p:nvSpPr>
        <p:spPr/>
        <p:txBody>
          <a:bodyPr/>
          <a:lstStyle/>
          <a:p>
            <a:r>
              <a:rPr lang="en-AU" sz="6000" dirty="0"/>
              <a:t>APEST Apostles </a:t>
            </a:r>
          </a:p>
        </p:txBody>
      </p:sp>
      <p:sp>
        <p:nvSpPr>
          <p:cNvPr id="3" name="Subtitle 2">
            <a:extLst>
              <a:ext uri="{FF2B5EF4-FFF2-40B4-BE49-F238E27FC236}">
                <a16:creationId xmlns:a16="http://schemas.microsoft.com/office/drawing/2014/main" xmlns="" id="{E3A027D1-9C23-405D-BDE5-F8EFFF60A065}"/>
              </a:ext>
            </a:extLst>
          </p:cNvPr>
          <p:cNvSpPr>
            <a:spLocks noGrp="1"/>
          </p:cNvSpPr>
          <p:nvPr>
            <p:ph type="subTitle" idx="1"/>
          </p:nvPr>
        </p:nvSpPr>
        <p:spPr/>
        <p:txBody>
          <a:bodyPr>
            <a:normAutofit/>
          </a:bodyPr>
          <a:lstStyle/>
          <a:p>
            <a:r>
              <a:rPr lang="en-AU" sz="3600" dirty="0"/>
              <a:t>Ephesians 4:7-13</a:t>
            </a:r>
          </a:p>
        </p:txBody>
      </p:sp>
    </p:spTree>
    <p:extLst>
      <p:ext uri="{BB962C8B-B14F-4D97-AF65-F5344CB8AC3E}">
        <p14:creationId xmlns:p14="http://schemas.microsoft.com/office/powerpoint/2010/main" val="375343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B6E26-9C56-4EBE-AAAA-95B5C74BB650}"/>
              </a:ext>
            </a:extLst>
          </p:cNvPr>
          <p:cNvSpPr>
            <a:spLocks noGrp="1"/>
          </p:cNvSpPr>
          <p:nvPr>
            <p:ph type="title"/>
          </p:nvPr>
        </p:nvSpPr>
        <p:spPr/>
        <p:txBody>
          <a:bodyPr>
            <a:normAutofit/>
          </a:bodyPr>
          <a:lstStyle/>
          <a:p>
            <a:r>
              <a:rPr lang="en-AU" dirty="0"/>
              <a:t>Ephesians 4:7,11-13</a:t>
            </a:r>
          </a:p>
        </p:txBody>
      </p:sp>
      <p:sp>
        <p:nvSpPr>
          <p:cNvPr id="3" name="Content Placeholder 2">
            <a:extLst>
              <a:ext uri="{FF2B5EF4-FFF2-40B4-BE49-F238E27FC236}">
                <a16:creationId xmlns:a16="http://schemas.microsoft.com/office/drawing/2014/main" xmlns="" id="{AD464E3D-9B57-440A-A030-0369171700C7}"/>
              </a:ext>
            </a:extLst>
          </p:cNvPr>
          <p:cNvSpPr>
            <a:spLocks noGrp="1"/>
          </p:cNvSpPr>
          <p:nvPr>
            <p:ph idx="1"/>
          </p:nvPr>
        </p:nvSpPr>
        <p:spPr>
          <a:xfrm>
            <a:off x="677334" y="2160589"/>
            <a:ext cx="8596668" cy="4293220"/>
          </a:xfrm>
        </p:spPr>
        <p:txBody>
          <a:bodyPr>
            <a:normAutofit/>
          </a:bodyPr>
          <a:lstStyle/>
          <a:p>
            <a:pPr marL="0" indent="0">
              <a:buNone/>
            </a:pPr>
            <a:r>
              <a:rPr lang="en-AU" sz="4000" dirty="0"/>
              <a:t>But to each one of us grace has been given as Christ apportioned it.</a:t>
            </a:r>
          </a:p>
          <a:p>
            <a:pPr marL="0" indent="0">
              <a:buNone/>
            </a:pPr>
            <a:r>
              <a:rPr lang="en-AU" sz="4000" dirty="0"/>
              <a:t>Christ himself gave the apostles, the prophets, the evangelists, the pastors and teachers, to equip his people for works of service,</a:t>
            </a:r>
          </a:p>
        </p:txBody>
      </p:sp>
    </p:spTree>
    <p:extLst>
      <p:ext uri="{BB962C8B-B14F-4D97-AF65-F5344CB8AC3E}">
        <p14:creationId xmlns:p14="http://schemas.microsoft.com/office/powerpoint/2010/main" val="26886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B6E26-9C56-4EBE-AAAA-95B5C74BB650}"/>
              </a:ext>
            </a:extLst>
          </p:cNvPr>
          <p:cNvSpPr>
            <a:spLocks noGrp="1"/>
          </p:cNvSpPr>
          <p:nvPr>
            <p:ph type="title"/>
          </p:nvPr>
        </p:nvSpPr>
        <p:spPr/>
        <p:txBody>
          <a:bodyPr>
            <a:normAutofit/>
          </a:bodyPr>
          <a:lstStyle/>
          <a:p>
            <a:r>
              <a:rPr lang="en-AU" dirty="0"/>
              <a:t>Ephesians 4:7,11-13</a:t>
            </a:r>
          </a:p>
        </p:txBody>
      </p:sp>
      <p:sp>
        <p:nvSpPr>
          <p:cNvPr id="3" name="Content Placeholder 2">
            <a:extLst>
              <a:ext uri="{FF2B5EF4-FFF2-40B4-BE49-F238E27FC236}">
                <a16:creationId xmlns:a16="http://schemas.microsoft.com/office/drawing/2014/main" xmlns="" id="{AD464E3D-9B57-440A-A030-0369171700C7}"/>
              </a:ext>
            </a:extLst>
          </p:cNvPr>
          <p:cNvSpPr>
            <a:spLocks noGrp="1"/>
          </p:cNvSpPr>
          <p:nvPr>
            <p:ph idx="1"/>
          </p:nvPr>
        </p:nvSpPr>
        <p:spPr>
          <a:xfrm>
            <a:off x="677334" y="2160589"/>
            <a:ext cx="8596668" cy="4293220"/>
          </a:xfrm>
        </p:spPr>
        <p:txBody>
          <a:bodyPr>
            <a:normAutofit/>
          </a:bodyPr>
          <a:lstStyle/>
          <a:p>
            <a:r>
              <a:rPr lang="en-AU" sz="4000" dirty="0"/>
              <a:t>So that the body of Christ may be built up until we all reach unity in the faith and in the knowledge of the Son of God and become mature, attaining to the whole measure of the fullness of Christ.</a:t>
            </a:r>
          </a:p>
        </p:txBody>
      </p:sp>
    </p:spTree>
    <p:extLst>
      <p:ext uri="{BB962C8B-B14F-4D97-AF65-F5344CB8AC3E}">
        <p14:creationId xmlns:p14="http://schemas.microsoft.com/office/powerpoint/2010/main" val="144277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06D0EC-DEC4-40B2-ADDC-83FD7D2B21BF}"/>
              </a:ext>
            </a:extLst>
          </p:cNvPr>
          <p:cNvSpPr>
            <a:spLocks noGrp="1"/>
          </p:cNvSpPr>
          <p:nvPr>
            <p:ph type="title"/>
          </p:nvPr>
        </p:nvSpPr>
        <p:spPr/>
        <p:txBody>
          <a:bodyPr>
            <a:normAutofit/>
          </a:bodyPr>
          <a:lstStyle/>
          <a:p>
            <a:r>
              <a:rPr lang="en-AU" sz="4800" dirty="0"/>
              <a:t>Apostles</a:t>
            </a:r>
          </a:p>
        </p:txBody>
      </p:sp>
      <p:sp>
        <p:nvSpPr>
          <p:cNvPr id="3" name="Content Placeholder 2">
            <a:extLst>
              <a:ext uri="{FF2B5EF4-FFF2-40B4-BE49-F238E27FC236}">
                <a16:creationId xmlns:a16="http://schemas.microsoft.com/office/drawing/2014/main" xmlns="" id="{8007CD2D-6D98-468A-9BA6-F8DE67B2EC73}"/>
              </a:ext>
            </a:extLst>
          </p:cNvPr>
          <p:cNvSpPr>
            <a:spLocks noGrp="1"/>
          </p:cNvSpPr>
          <p:nvPr>
            <p:ph idx="1"/>
          </p:nvPr>
        </p:nvSpPr>
        <p:spPr>
          <a:xfrm>
            <a:off x="677334" y="2160589"/>
            <a:ext cx="8596668" cy="4332976"/>
          </a:xfrm>
        </p:spPr>
        <p:txBody>
          <a:bodyPr/>
          <a:lstStyle/>
          <a:p>
            <a:pPr algn="ctr">
              <a:lnSpc>
                <a:spcPct val="107000"/>
              </a:lnSpc>
              <a:spcAft>
                <a:spcPts val="800"/>
              </a:spcAft>
            </a:pPr>
            <a:r>
              <a:rPr lang="en-AU" sz="4800" b="1" dirty="0"/>
              <a:t>ἀπ</a:t>
            </a:r>
            <a:r>
              <a:rPr lang="en-AU" sz="4800" b="1" dirty="0" err="1"/>
              <a:t>όστολος</a:t>
            </a:r>
            <a:r>
              <a:rPr lang="en-AU" sz="4800" dirty="0"/>
              <a:t> </a:t>
            </a:r>
            <a:br>
              <a:rPr lang="en-AU" sz="4800" dirty="0"/>
            </a:br>
            <a:r>
              <a:rPr lang="en-AU" sz="4800" dirty="0"/>
              <a:t>(</a:t>
            </a:r>
            <a:r>
              <a:rPr lang="en-AU" sz="4800" i="1" dirty="0"/>
              <a:t>Apostolos</a:t>
            </a:r>
            <a:r>
              <a:rPr lang="en-AU" sz="4800" dirty="0"/>
              <a:t>)</a:t>
            </a:r>
            <a:endParaRPr lang="en-AU" dirty="0"/>
          </a:p>
          <a:p>
            <a:pPr algn="ctr"/>
            <a:r>
              <a:rPr lang="en-AU" sz="3600" dirty="0"/>
              <a:t>A delegate, messenger, </a:t>
            </a:r>
            <a:br>
              <a:rPr lang="en-AU" sz="3600" dirty="0"/>
            </a:br>
            <a:r>
              <a:rPr lang="en-AU" sz="3600" dirty="0"/>
              <a:t>one sent forth with orders</a:t>
            </a:r>
          </a:p>
        </p:txBody>
      </p:sp>
    </p:spTree>
    <p:extLst>
      <p:ext uri="{BB962C8B-B14F-4D97-AF65-F5344CB8AC3E}">
        <p14:creationId xmlns:p14="http://schemas.microsoft.com/office/powerpoint/2010/main" val="2948580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06D0EC-DEC4-40B2-ADDC-83FD7D2B21BF}"/>
              </a:ext>
            </a:extLst>
          </p:cNvPr>
          <p:cNvSpPr>
            <a:spLocks noGrp="1"/>
          </p:cNvSpPr>
          <p:nvPr>
            <p:ph type="title"/>
          </p:nvPr>
        </p:nvSpPr>
        <p:spPr/>
        <p:txBody>
          <a:bodyPr>
            <a:normAutofit/>
          </a:bodyPr>
          <a:lstStyle/>
          <a:p>
            <a:r>
              <a:rPr lang="en-AU" sz="4800" dirty="0"/>
              <a:t>Apostles</a:t>
            </a:r>
          </a:p>
        </p:txBody>
      </p:sp>
      <p:sp>
        <p:nvSpPr>
          <p:cNvPr id="3" name="Content Placeholder 2">
            <a:extLst>
              <a:ext uri="{FF2B5EF4-FFF2-40B4-BE49-F238E27FC236}">
                <a16:creationId xmlns:a16="http://schemas.microsoft.com/office/drawing/2014/main" xmlns="" id="{8007CD2D-6D98-468A-9BA6-F8DE67B2EC73}"/>
              </a:ext>
            </a:extLst>
          </p:cNvPr>
          <p:cNvSpPr>
            <a:spLocks noGrp="1"/>
          </p:cNvSpPr>
          <p:nvPr>
            <p:ph idx="1"/>
          </p:nvPr>
        </p:nvSpPr>
        <p:spPr>
          <a:xfrm>
            <a:off x="677334" y="2160589"/>
            <a:ext cx="8596668" cy="4332976"/>
          </a:xfrm>
        </p:spPr>
        <p:txBody>
          <a:bodyPr/>
          <a:lstStyle/>
          <a:p>
            <a:pPr algn="ctr">
              <a:lnSpc>
                <a:spcPct val="107000"/>
              </a:lnSpc>
              <a:spcAft>
                <a:spcPts val="800"/>
              </a:spcAft>
            </a:pPr>
            <a:r>
              <a:rPr lang="en-AU" sz="4800" b="1" dirty="0"/>
              <a:t>ἀπ</a:t>
            </a:r>
            <a:r>
              <a:rPr lang="en-AU" sz="4800" b="1" dirty="0" err="1"/>
              <a:t>όστολος</a:t>
            </a:r>
            <a:r>
              <a:rPr lang="en-AU" sz="4800" dirty="0"/>
              <a:t> </a:t>
            </a:r>
            <a:br>
              <a:rPr lang="en-AU" sz="4800" dirty="0"/>
            </a:br>
            <a:r>
              <a:rPr lang="en-AU" sz="4800" dirty="0"/>
              <a:t>(</a:t>
            </a:r>
            <a:r>
              <a:rPr lang="en-AU" sz="4800" i="1" dirty="0"/>
              <a:t>Apostolos</a:t>
            </a:r>
            <a:r>
              <a:rPr lang="en-AU" sz="4800" dirty="0"/>
              <a:t>)</a:t>
            </a:r>
            <a:endParaRPr lang="en-AU" dirty="0"/>
          </a:p>
          <a:p>
            <a:pPr algn="ctr"/>
            <a:r>
              <a:rPr lang="en-AU" sz="3600" dirty="0"/>
              <a:t>A delegate, messenger, </a:t>
            </a:r>
            <a:br>
              <a:rPr lang="en-AU" sz="3600" dirty="0"/>
            </a:br>
            <a:r>
              <a:rPr lang="en-AU" sz="3600" dirty="0"/>
              <a:t>one sent forth with orders</a:t>
            </a:r>
          </a:p>
          <a:p>
            <a:pPr algn="ctr"/>
            <a:r>
              <a:rPr lang="en-AU" sz="4000" b="1" i="1" dirty="0"/>
              <a:t>A Missionary </a:t>
            </a:r>
          </a:p>
        </p:txBody>
      </p:sp>
    </p:spTree>
    <p:extLst>
      <p:ext uri="{BB962C8B-B14F-4D97-AF65-F5344CB8AC3E}">
        <p14:creationId xmlns:p14="http://schemas.microsoft.com/office/powerpoint/2010/main" val="269221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590201-C258-43CA-9083-E74B185ACFD5}"/>
              </a:ext>
            </a:extLst>
          </p:cNvPr>
          <p:cNvSpPr>
            <a:spLocks noGrp="1"/>
          </p:cNvSpPr>
          <p:nvPr>
            <p:ph idx="1"/>
          </p:nvPr>
        </p:nvSpPr>
        <p:spPr>
          <a:xfrm>
            <a:off x="677334" y="1762539"/>
            <a:ext cx="8596668" cy="4651514"/>
          </a:xfrm>
        </p:spPr>
        <p:txBody>
          <a:bodyPr>
            <a:normAutofit fontScale="77500" lnSpcReduction="20000"/>
          </a:bodyPr>
          <a:lstStyle/>
          <a:p>
            <a:r>
              <a:rPr lang="en-AU" sz="4200" dirty="0"/>
              <a:t>“</a:t>
            </a:r>
            <a:r>
              <a:rPr lang="en-AU" sz="4200" i="1" dirty="0"/>
              <a:t>Go! This man is my chosen instrument to proclaim my name…” </a:t>
            </a:r>
            <a:r>
              <a:rPr lang="en-AU" sz="4200" b="1" dirty="0"/>
              <a:t>– Acts 9:15</a:t>
            </a:r>
            <a:br>
              <a:rPr lang="en-AU" sz="4200" b="1" dirty="0"/>
            </a:br>
            <a:endParaRPr lang="en-AU" sz="4200" b="1" dirty="0"/>
          </a:p>
          <a:p>
            <a:r>
              <a:rPr lang="en-AU" sz="4200" dirty="0"/>
              <a:t>“</a:t>
            </a:r>
            <a:r>
              <a:rPr lang="en-AU" sz="4200" i="1" dirty="0"/>
              <a:t>Set apart for me Barnabas and Saul for the work to which I have called them</a:t>
            </a:r>
            <a:r>
              <a:rPr lang="en-AU" sz="4200" dirty="0"/>
              <a:t>”</a:t>
            </a:r>
          </a:p>
          <a:p>
            <a:r>
              <a:rPr lang="en-AU" sz="4200" b="1" dirty="0"/>
              <a:t>– Acts 13:2</a:t>
            </a:r>
            <a:br>
              <a:rPr lang="en-AU" sz="4200" b="1" dirty="0"/>
            </a:br>
            <a:endParaRPr lang="en-AU" sz="4200" b="1" dirty="0"/>
          </a:p>
          <a:p>
            <a:r>
              <a:rPr lang="en-AU" sz="4200" dirty="0"/>
              <a:t>“</a:t>
            </a:r>
            <a:r>
              <a:rPr lang="en-AU" sz="4200" i="1" dirty="0"/>
              <a:t>For the Son of Man came to seek and to save the lost</a:t>
            </a:r>
            <a:r>
              <a:rPr lang="en-AU" sz="4200" dirty="0"/>
              <a:t>.” </a:t>
            </a:r>
            <a:r>
              <a:rPr lang="en-AU" sz="4200" b="1" dirty="0"/>
              <a:t>– Luke 19:10</a:t>
            </a:r>
          </a:p>
          <a:p>
            <a:r>
              <a:rPr lang="en-AU" dirty="0"/>
              <a:t> </a:t>
            </a:r>
          </a:p>
        </p:txBody>
      </p:sp>
    </p:spTree>
    <p:extLst>
      <p:ext uri="{BB962C8B-B14F-4D97-AF65-F5344CB8AC3E}">
        <p14:creationId xmlns:p14="http://schemas.microsoft.com/office/powerpoint/2010/main" val="266261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D7E28C-F20C-4A74-BDA0-711959F21EE3}"/>
              </a:ext>
            </a:extLst>
          </p:cNvPr>
          <p:cNvSpPr>
            <a:spLocks noGrp="1"/>
          </p:cNvSpPr>
          <p:nvPr>
            <p:ph type="title"/>
          </p:nvPr>
        </p:nvSpPr>
        <p:spPr/>
        <p:txBody>
          <a:bodyPr>
            <a:normAutofit/>
          </a:bodyPr>
          <a:lstStyle/>
          <a:p>
            <a:r>
              <a:rPr lang="en-AU" sz="6000" dirty="0"/>
              <a:t>Apostles…</a:t>
            </a:r>
          </a:p>
        </p:txBody>
      </p:sp>
      <p:sp>
        <p:nvSpPr>
          <p:cNvPr id="6" name="Content Placeholder 5">
            <a:extLst>
              <a:ext uri="{FF2B5EF4-FFF2-40B4-BE49-F238E27FC236}">
                <a16:creationId xmlns:a16="http://schemas.microsoft.com/office/drawing/2014/main" xmlns="" id="{C13C75D4-FA97-421D-B71F-A3B92D038263}"/>
              </a:ext>
            </a:extLst>
          </p:cNvPr>
          <p:cNvSpPr>
            <a:spLocks noGrp="1"/>
          </p:cNvSpPr>
          <p:nvPr>
            <p:ph idx="1"/>
          </p:nvPr>
        </p:nvSpPr>
        <p:spPr>
          <a:xfrm>
            <a:off x="677334" y="2534188"/>
            <a:ext cx="8596668" cy="3218649"/>
          </a:xfrm>
        </p:spPr>
        <p:txBody>
          <a:bodyPr>
            <a:normAutofit/>
          </a:bodyPr>
          <a:lstStyle/>
          <a:p>
            <a:pPr algn="ctr"/>
            <a:r>
              <a:rPr lang="en-AU" sz="6000" dirty="0"/>
              <a:t>Start </a:t>
            </a:r>
            <a:r>
              <a:rPr lang="en-AU" sz="6000" dirty="0">
                <a:solidFill>
                  <a:srgbClr val="90C226"/>
                </a:solidFill>
              </a:rPr>
              <a:t>new</a:t>
            </a:r>
            <a:r>
              <a:rPr lang="en-AU" sz="6000" dirty="0"/>
              <a:t> things</a:t>
            </a:r>
            <a:br>
              <a:rPr lang="en-AU" sz="6000" dirty="0"/>
            </a:br>
            <a:r>
              <a:rPr lang="en-AU" sz="2400" dirty="0">
                <a:solidFill>
                  <a:srgbClr val="2C3C43"/>
                </a:solidFill>
              </a:rPr>
              <a:t>b</a:t>
            </a:r>
            <a:endParaRPr lang="en-AU" sz="6000" dirty="0">
              <a:solidFill>
                <a:srgbClr val="2C3C43"/>
              </a:solidFill>
            </a:endParaRPr>
          </a:p>
          <a:p>
            <a:pPr algn="ctr"/>
            <a:r>
              <a:rPr lang="en-AU" sz="6000" dirty="0"/>
              <a:t>Release </a:t>
            </a:r>
            <a:r>
              <a:rPr lang="en-AU" sz="6000" dirty="0">
                <a:solidFill>
                  <a:srgbClr val="90C226"/>
                </a:solidFill>
              </a:rPr>
              <a:t>potential</a:t>
            </a:r>
          </a:p>
        </p:txBody>
      </p:sp>
    </p:spTree>
    <p:extLst>
      <p:ext uri="{BB962C8B-B14F-4D97-AF65-F5344CB8AC3E}">
        <p14:creationId xmlns:p14="http://schemas.microsoft.com/office/powerpoint/2010/main" val="2246688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7B4A61-1D4B-4CCD-9417-595FF5A0A5EA}"/>
              </a:ext>
            </a:extLst>
          </p:cNvPr>
          <p:cNvSpPr>
            <a:spLocks noGrp="1"/>
          </p:cNvSpPr>
          <p:nvPr>
            <p:ph type="title"/>
          </p:nvPr>
        </p:nvSpPr>
        <p:spPr/>
        <p:txBody>
          <a:bodyPr/>
          <a:lstStyle/>
          <a:p>
            <a:r>
              <a:rPr lang="en-AU" dirty="0"/>
              <a:t>If you’re an Apostle,</a:t>
            </a:r>
          </a:p>
        </p:txBody>
      </p:sp>
      <p:sp>
        <p:nvSpPr>
          <p:cNvPr id="3" name="Content Placeholder 2">
            <a:extLst>
              <a:ext uri="{FF2B5EF4-FFF2-40B4-BE49-F238E27FC236}">
                <a16:creationId xmlns:a16="http://schemas.microsoft.com/office/drawing/2014/main" xmlns="" id="{0C2D32F5-DFD6-4239-8FCC-1A1BAF7E79DE}"/>
              </a:ext>
            </a:extLst>
          </p:cNvPr>
          <p:cNvSpPr>
            <a:spLocks noGrp="1"/>
          </p:cNvSpPr>
          <p:nvPr>
            <p:ph idx="1"/>
          </p:nvPr>
        </p:nvSpPr>
        <p:spPr/>
        <p:txBody>
          <a:bodyPr>
            <a:normAutofit/>
          </a:bodyPr>
          <a:lstStyle/>
          <a:p>
            <a:pPr algn="ctr"/>
            <a:r>
              <a:rPr lang="en-AU" sz="6000" dirty="0">
                <a:solidFill>
                  <a:srgbClr val="90C226"/>
                </a:solidFill>
              </a:rPr>
              <a:t/>
            </a:r>
            <a:br>
              <a:rPr lang="en-AU" sz="6000" dirty="0">
                <a:solidFill>
                  <a:srgbClr val="90C226"/>
                </a:solidFill>
              </a:rPr>
            </a:br>
            <a:r>
              <a:rPr lang="en-AU" sz="6000" dirty="0">
                <a:solidFill>
                  <a:srgbClr val="90C226"/>
                </a:solidFill>
              </a:rPr>
              <a:t>Finish</a:t>
            </a:r>
            <a:r>
              <a:rPr lang="en-AU" sz="6000" dirty="0"/>
              <a:t> what				</a:t>
            </a:r>
            <a:br>
              <a:rPr lang="en-AU" sz="6000" dirty="0"/>
            </a:br>
            <a:r>
              <a:rPr lang="en-AU" sz="6000" dirty="0"/>
              <a:t>		you </a:t>
            </a:r>
            <a:r>
              <a:rPr lang="en-AU" sz="6000" dirty="0">
                <a:solidFill>
                  <a:srgbClr val="90C226"/>
                </a:solidFill>
              </a:rPr>
              <a:t>Start!</a:t>
            </a:r>
          </a:p>
        </p:txBody>
      </p:sp>
    </p:spTree>
    <p:extLst>
      <p:ext uri="{BB962C8B-B14F-4D97-AF65-F5344CB8AC3E}">
        <p14:creationId xmlns:p14="http://schemas.microsoft.com/office/powerpoint/2010/main" val="233721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0C87C8-B0A2-48C3-89FB-40E2021E2B19}"/>
              </a:ext>
            </a:extLst>
          </p:cNvPr>
          <p:cNvSpPr>
            <a:spLocks noGrp="1"/>
          </p:cNvSpPr>
          <p:nvPr>
            <p:ph type="title"/>
          </p:nvPr>
        </p:nvSpPr>
        <p:spPr/>
        <p:txBody>
          <a:bodyPr>
            <a:normAutofit/>
          </a:bodyPr>
          <a:lstStyle/>
          <a:p>
            <a:r>
              <a:rPr lang="en-AU" dirty="0"/>
              <a:t>To the church</a:t>
            </a:r>
            <a:endParaRPr lang="en-AU" sz="4800" dirty="0"/>
          </a:p>
        </p:txBody>
      </p:sp>
      <p:sp>
        <p:nvSpPr>
          <p:cNvPr id="3" name="Content Placeholder 2">
            <a:extLst>
              <a:ext uri="{FF2B5EF4-FFF2-40B4-BE49-F238E27FC236}">
                <a16:creationId xmlns:a16="http://schemas.microsoft.com/office/drawing/2014/main" xmlns="" id="{B1A5262F-51FC-4218-A178-6AE4AA2C9B0A}"/>
              </a:ext>
            </a:extLst>
          </p:cNvPr>
          <p:cNvSpPr>
            <a:spLocks noGrp="1"/>
          </p:cNvSpPr>
          <p:nvPr>
            <p:ph idx="1"/>
          </p:nvPr>
        </p:nvSpPr>
        <p:spPr/>
        <p:txBody>
          <a:bodyPr/>
          <a:lstStyle/>
          <a:p>
            <a:pPr algn="ctr"/>
            <a:r>
              <a:rPr lang="en-AU" dirty="0"/>
              <a:t/>
            </a:r>
            <a:br>
              <a:rPr lang="en-AU" dirty="0"/>
            </a:br>
            <a:endParaRPr lang="en-AU" dirty="0"/>
          </a:p>
          <a:p>
            <a:pPr algn="ctr"/>
            <a:r>
              <a:rPr lang="en-AU" sz="5400" dirty="0"/>
              <a:t>Get </a:t>
            </a:r>
            <a:r>
              <a:rPr lang="en-AU" sz="5400" dirty="0">
                <a:solidFill>
                  <a:srgbClr val="90C226"/>
                </a:solidFill>
              </a:rPr>
              <a:t>Un</a:t>
            </a:r>
            <a:r>
              <a:rPr lang="en-AU" sz="5400" dirty="0"/>
              <a:t>comfortable!</a:t>
            </a:r>
          </a:p>
        </p:txBody>
      </p:sp>
    </p:spTree>
    <p:extLst>
      <p:ext uri="{BB962C8B-B14F-4D97-AF65-F5344CB8AC3E}">
        <p14:creationId xmlns:p14="http://schemas.microsoft.com/office/powerpoint/2010/main" val="32329448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55</TotalTime>
  <Words>54</Words>
  <Application>Microsoft Office PowerPoint</Application>
  <PresentationFormat>Custom</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APEST Apostles </vt:lpstr>
      <vt:lpstr>Ephesians 4:7,11-13</vt:lpstr>
      <vt:lpstr>Ephesians 4:7,11-13</vt:lpstr>
      <vt:lpstr>Apostles</vt:lpstr>
      <vt:lpstr>Apostles</vt:lpstr>
      <vt:lpstr>PowerPoint Presentation</vt:lpstr>
      <vt:lpstr>Apostles…</vt:lpstr>
      <vt:lpstr>If you’re an Apostle,</vt:lpstr>
      <vt:lpstr>To the church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APEST Apostles </dc:title>
  <dc:creator>Paul Riessen</dc:creator>
  <cp:lastModifiedBy>User</cp:lastModifiedBy>
  <cp:revision>4</cp:revision>
  <dcterms:created xsi:type="dcterms:W3CDTF">2022-03-15T08:52:35Z</dcterms:created>
  <dcterms:modified xsi:type="dcterms:W3CDTF">2022-03-25T03:50:24Z</dcterms:modified>
</cp:coreProperties>
</file>